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E87-EBD5-4F12-A48A-63ACA297AC8F}" type="datetimeFigureOut">
              <a:rPr lang="en-US" smtClean="0"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68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521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4791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511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70137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4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1765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94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097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842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10/24/2017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095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10/24/2017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976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10/24/2017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83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10/24/2017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75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10/24/2017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679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10/24/2017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02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98CD5-6C1E-4009-B41F-6DF62E31D3BE}" type="datetimeFigureOut">
              <a:rPr lang="en-US" smtClean="0"/>
              <a:pPr/>
              <a:t>10/24/2017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7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CO" sz="11500" b="1" dirty="0" smtClean="0">
                <a:latin typeface="Bradley Hand ITC" panose="03070402050302030203" pitchFamily="66" charset="0"/>
              </a:rPr>
              <a:t>SETERRA </a:t>
            </a:r>
            <a:r>
              <a:rPr lang="es-CO" dirty="0" smtClean="0"/>
              <a:t>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1296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3277" t="9213" r="24586" b="6847"/>
          <a:stretch/>
        </p:blipFill>
        <p:spPr>
          <a:xfrm>
            <a:off x="2833352" y="772732"/>
            <a:ext cx="5937160" cy="5374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969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O" dirty="0"/>
              <a:t>	</a:t>
            </a:r>
            <a:r>
              <a:rPr lang="es-CO" dirty="0" smtClean="0"/>
              <a:t>																								</a:t>
            </a:r>
            <a:endParaRPr lang="es-C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9280" t="14594" r="29346" b="12223"/>
          <a:stretch/>
        </p:blipFill>
        <p:spPr>
          <a:xfrm>
            <a:off x="133004" y="0"/>
            <a:ext cx="11355185" cy="6733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6664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064029"/>
            <a:ext cx="8596668" cy="4977333"/>
          </a:xfrm>
        </p:spPr>
        <p:txBody>
          <a:bodyPr>
            <a:normAutofit/>
          </a:bodyPr>
          <a:lstStyle/>
          <a:p>
            <a:pPr algn="ctr"/>
            <a:r>
              <a:rPr lang="es-CO" sz="4000" b="1" dirty="0" smtClean="0">
                <a:latin typeface="Bradley Hand ITC" panose="03070402050302030203" pitchFamily="66" charset="0"/>
              </a:rPr>
              <a:t>CON ESTE PROGRAMA EL USUARIO PUEDE APRENDER A IDENTIFICAR PAISES, BANDERAS, CAPITALES Y CIUDADES, CON E OBJETIVO DE APRENDER  A LOCALIZAR EN UN MAPA. </a:t>
            </a:r>
            <a:endParaRPr lang="es-CO" sz="4000" b="1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0247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698269"/>
            <a:ext cx="8596668" cy="5343093"/>
          </a:xfrm>
        </p:spPr>
        <p:txBody>
          <a:bodyPr/>
          <a:lstStyle/>
          <a:p>
            <a:pPr algn="ctr"/>
            <a:r>
              <a:rPr lang="es-CO" sz="2800" b="1" dirty="0" smtClean="0">
                <a:latin typeface="Bradley Hand ITC" panose="03070402050302030203" pitchFamily="66" charset="0"/>
              </a:rPr>
              <a:t>Todos los ejercicios están agrupados por regiones, las cuales coinciden en algunos casos con los distintos continentes.</a:t>
            </a:r>
          </a:p>
          <a:p>
            <a:endParaRPr lang="es-CO" dirty="0" smtClean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41481" t="16761" r="29130" b="17557"/>
          <a:stretch/>
        </p:blipFill>
        <p:spPr>
          <a:xfrm>
            <a:off x="3145032" y="2344188"/>
            <a:ext cx="5279764" cy="4112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740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598517"/>
            <a:ext cx="10594724" cy="5442846"/>
          </a:xfrm>
        </p:spPr>
        <p:txBody>
          <a:bodyPr>
            <a:normAutofit/>
          </a:bodyPr>
          <a:lstStyle/>
          <a:p>
            <a:pPr algn="ctr"/>
            <a:r>
              <a:rPr lang="es-CO" sz="5400" b="1" dirty="0" smtClean="0">
                <a:latin typeface="Bradley Hand ITC" panose="03070402050302030203" pitchFamily="66" charset="0"/>
              </a:rPr>
              <a:t>Los ejercicios varían según la zona seleccionada, se podrán encontrar desde test, hasta mapas donde se deberá elegir  el nombre o casilleros vacíos para rellenar con la opción correcta.  </a:t>
            </a:r>
            <a:endParaRPr lang="es-CO" sz="5400" b="1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098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7301" b="6605"/>
          <a:stretch/>
        </p:blipFill>
        <p:spPr>
          <a:xfrm>
            <a:off x="883494" y="847177"/>
            <a:ext cx="10580397" cy="512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178634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6808" t="21435" r="27195" b="18599"/>
          <a:stretch/>
        </p:blipFill>
        <p:spPr>
          <a:xfrm>
            <a:off x="365761" y="897775"/>
            <a:ext cx="11089178" cy="5120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887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6086" t="21493" r="26232" b="19781"/>
          <a:stretch/>
        </p:blipFill>
        <p:spPr>
          <a:xfrm>
            <a:off x="1496290" y="814647"/>
            <a:ext cx="8512234" cy="5320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875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681645"/>
            <a:ext cx="10212339" cy="5359718"/>
          </a:xfrm>
        </p:spPr>
        <p:txBody>
          <a:bodyPr>
            <a:normAutofit/>
          </a:bodyPr>
          <a:lstStyle/>
          <a:p>
            <a:pPr algn="ctr"/>
            <a:r>
              <a:rPr lang="es-CO" sz="5400" b="1" dirty="0" smtClean="0">
                <a:latin typeface="Bradley Hand ITC" panose="03070402050302030203" pitchFamily="66" charset="0"/>
              </a:rPr>
              <a:t>Una vez finalizado el ejercicio, el programa mostrará los resultados </a:t>
            </a:r>
            <a:r>
              <a:rPr lang="es-CO" sz="5400" b="1" dirty="0" smtClean="0">
                <a:latin typeface="Bradley Hand ITC" panose="03070402050302030203" pitchFamily="66" charset="0"/>
              </a:rPr>
              <a:t>obtenidos, a modo de porcentaje. Estos datos se podrán guardar para revisar os progresos del usuario. </a:t>
            </a:r>
            <a:endParaRPr lang="es-CO" sz="5400" b="1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169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</TotalTime>
  <Words>110</Words>
  <Application>Microsoft Office PowerPoint</Application>
  <PresentationFormat>Panorámica</PresentationFormat>
  <Paragraphs>6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Bradley Hand ITC</vt:lpstr>
      <vt:lpstr>Trebuchet MS</vt:lpstr>
      <vt:lpstr>Wingdings 3</vt:lpstr>
      <vt:lpstr>Faceta</vt:lpstr>
      <vt:lpstr>SETERRA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SETERRA</dc:title>
  <dc:creator>Full name</dc:creator>
  <cp:lastModifiedBy>Full name</cp:lastModifiedBy>
  <cp:revision>8</cp:revision>
  <dcterms:created xsi:type="dcterms:W3CDTF">2017-10-24T14:16:02Z</dcterms:created>
  <dcterms:modified xsi:type="dcterms:W3CDTF">2017-10-24T15:46:18Z</dcterms:modified>
</cp:coreProperties>
</file>